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>
        <p:scale>
          <a:sx n="80" d="100"/>
          <a:sy n="80" d="100"/>
        </p:scale>
        <p:origin x="-34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453D2B-B01F-4318-B100-1B5D5CAE3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19A9C49-4E49-4975-9BD5-86D3535E8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0C3DD1-4EB1-4048-BCC2-4CDBB0D2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521E71-0C36-400E-AF89-409429DDF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71AFBB-D91B-4D3D-BC2B-7856C5F6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148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F44AD6-E22D-40AD-98FE-4DAEBCE80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9C8B7D6-41AC-4DE9-8079-A6520D1E6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EBA699-867C-4C11-BF35-653E6CAD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15F35B1-76E1-471F-9A98-70C162B3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7903A41-4662-4526-B874-E859FABF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3668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32CEFE4-A4A1-4131-908D-1857FE84C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3284843-5993-4E48-BEAD-D5A6363DA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A92F96-50AD-4BF1-B942-AA3E2BA40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E45113-6C65-4567-860B-3E7B2746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B17EF7-9162-4FC2-8B81-621CF70E8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667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E8760C-3D94-44FE-91DE-3456832C9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BCBCB0-BC3D-4C04-9BEA-D4936E37B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442277C-8811-45E0-978F-A99F1F22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E1C946-0B74-433D-890C-6D4C851B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7E276C-8D3D-4FD0-A54F-C1A57AA2D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558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2659B4-4FD0-4634-8EE5-190477D41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5C20329-CD6D-446A-AA61-44ABF311E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9A2F14-8C28-4FD2-A5CD-820B4121B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DA3B461-1E24-4668-8C4E-6CB122C4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06ADE97-F849-4B90-9F03-D909344E4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947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AA505D-95BA-4BD7-9B0A-AFBB0AF09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4F610BF-432A-4A4F-8C42-3B76C7B45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1B4A122-3458-4C1A-88A0-D457B27B7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C9D7BEE-6EAF-4B52-ACA4-7055D1A7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DF49502-D2AF-4138-841A-78A67F70D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E2C30C-F952-4960-B6DB-83FB67A77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625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B74002-A31F-4E1F-97A1-BEA65573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5E12D90-2B6E-4DF8-B286-8E871B892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33875F-3054-4017-BC9E-9920A8A0F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450576E-ED8A-40D3-9E3E-7BEA189E4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678CA5C-842B-4E1F-BBA6-756A6DE05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1B6C987-8FD8-465E-A6E5-7EA4B249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EC7292A-D3F2-4E1E-804E-99715814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1555793-64DC-4422-8698-F5BCA5107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257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C6F89A-1C7D-45D0-8017-A63FE61DA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C78DCA3-32AF-4D26-993A-A98AF629A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26FE733-9F93-4D17-8B00-1DEACA5D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E913E2F-3A86-40AE-8877-C05141078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269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47660D6-C141-4213-BEE3-12FED46F4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2366682-96D5-43A9-A9C4-929F74F1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CCDB31A-EDFD-4055-A2E8-CCD5F46FC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763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36118B-DC8E-4789-9326-BA0AB14D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1221C38-9A4F-4186-A383-6705A6887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1D7BE02-966E-41C6-AD3B-DDFB517D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517DDEA-928B-4A5B-AB27-423B8C61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CB4F50C-B0A9-41F8-8E90-54885C5AF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66FFADF-C360-4563-BD08-040F1DF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262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D49FFE-0B4C-4D7D-8444-6DF4AE8AA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3DDC33F-C7BB-446C-A4F7-543A19680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A53CC89-E221-4C8B-9814-52D397CEF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5524ACE-27F2-41EF-8068-C171879E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178A353-E071-4AAD-A0D8-E3486235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66F0625-7ED0-4208-8C23-57660DBE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3062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E509584-C707-4529-9B77-E8A31EF8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1C9FA68-2B79-44B6-860B-EB19BCCEB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3C17A19-44AB-4686-BF19-CB3EFA6AA3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23260-61EF-49C1-98A3-853FCE71ADD3}" type="datetimeFigureOut">
              <a:rPr lang="en-AU" smtClean="0"/>
              <a:t>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E08B4E5-5572-414F-B27E-FB89478D1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2C9B8E3-E611-49DF-A38D-5ABAC6199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28766-7EC6-4FA5-9B4B-253D06B90E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733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9D757158-0A43-4D60-9557-1041B10D9AEB}"/>
              </a:ext>
            </a:extLst>
          </p:cNvPr>
          <p:cNvSpPr/>
          <p:nvPr/>
        </p:nvSpPr>
        <p:spPr>
          <a:xfrm>
            <a:off x="13715998" y="232230"/>
            <a:ext cx="1683657" cy="13933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5A0E3DD0-BE53-4B77-9286-7EC76BA3507F}"/>
              </a:ext>
            </a:extLst>
          </p:cNvPr>
          <p:cNvSpPr/>
          <p:nvPr/>
        </p:nvSpPr>
        <p:spPr>
          <a:xfrm>
            <a:off x="2686810" y="116116"/>
            <a:ext cx="6850742" cy="9579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solidFill>
                  <a:schemeClr val="tx1"/>
                </a:solidFill>
              </a:rPr>
              <a:t>Friends of Ivanhoe Park Botanic Garden</a:t>
            </a:r>
          </a:p>
          <a:p>
            <a:pPr algn="ctr"/>
            <a:r>
              <a:rPr lang="en-AU" sz="2400" b="1" dirty="0" smtClean="0">
                <a:solidFill>
                  <a:schemeClr val="tx1"/>
                </a:solidFill>
              </a:rPr>
              <a:t>2020-2021 Executive </a:t>
            </a:r>
            <a:r>
              <a:rPr lang="en-AU" sz="2400" b="1" dirty="0">
                <a:solidFill>
                  <a:schemeClr val="tx1"/>
                </a:solidFill>
              </a:rPr>
              <a:t>Committee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1F74208-94AF-4752-8AB8-36D4EAE44531}"/>
              </a:ext>
            </a:extLst>
          </p:cNvPr>
          <p:cNvSpPr/>
          <p:nvPr/>
        </p:nvSpPr>
        <p:spPr>
          <a:xfrm>
            <a:off x="5183263" y="1371600"/>
            <a:ext cx="2090057" cy="8563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President</a:t>
            </a:r>
            <a:endParaRPr lang="en-AU" sz="1600" b="1" dirty="0">
              <a:solidFill>
                <a:schemeClr val="tx1"/>
              </a:solidFill>
            </a:endParaRPr>
          </a:p>
          <a:p>
            <a:pPr algn="ctr"/>
            <a:r>
              <a:rPr lang="en-AU" sz="2000" b="1" dirty="0">
                <a:solidFill>
                  <a:schemeClr val="tx1"/>
                </a:solidFill>
              </a:rPr>
              <a:t>Lloyd Keen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57FB6A17-12FF-4FE2-8781-46374FB831ED}"/>
              </a:ext>
            </a:extLst>
          </p:cNvPr>
          <p:cNvSpPr/>
          <p:nvPr/>
        </p:nvSpPr>
        <p:spPr>
          <a:xfrm>
            <a:off x="8098975" y="1371593"/>
            <a:ext cx="2090057" cy="8563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>
                <a:solidFill>
                  <a:schemeClr val="tx1"/>
                </a:solidFill>
              </a:rPr>
              <a:t>Vice President</a:t>
            </a:r>
          </a:p>
          <a:p>
            <a:pPr algn="ctr"/>
            <a:r>
              <a:rPr lang="en-AU" sz="2000" b="1" dirty="0">
                <a:solidFill>
                  <a:schemeClr val="tx1"/>
                </a:solidFill>
              </a:rPr>
              <a:t>Sandy Hudspith</a:t>
            </a:r>
            <a:endParaRPr lang="en-AU" sz="2000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CF490556-7492-4E4A-ADA5-CF0ECB168D0B}"/>
              </a:ext>
            </a:extLst>
          </p:cNvPr>
          <p:cNvSpPr/>
          <p:nvPr/>
        </p:nvSpPr>
        <p:spPr>
          <a:xfrm>
            <a:off x="4488877" y="4333317"/>
            <a:ext cx="3443848" cy="784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Fundraising &amp; Grant Co-Ordinator</a:t>
            </a:r>
            <a:endParaRPr lang="en-AU" b="1" dirty="0">
              <a:solidFill>
                <a:schemeClr val="tx1"/>
              </a:solidFill>
            </a:endParaRP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Tony Lewis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2A1B075-302B-4E0D-A456-A8261119A17D}"/>
              </a:ext>
            </a:extLst>
          </p:cNvPr>
          <p:cNvSpPr/>
          <p:nvPr/>
        </p:nvSpPr>
        <p:spPr>
          <a:xfrm>
            <a:off x="1524000" y="1386118"/>
            <a:ext cx="2860975" cy="8563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b="1" dirty="0" smtClean="0">
                <a:solidFill>
                  <a:schemeClr val="tx1"/>
                </a:solidFill>
              </a:rPr>
              <a:t>Public </a:t>
            </a:r>
            <a:r>
              <a:rPr lang="en-AU" sz="2000" b="1" dirty="0">
                <a:solidFill>
                  <a:schemeClr val="tx1"/>
                </a:solidFill>
              </a:rPr>
              <a:t>Officer</a:t>
            </a:r>
          </a:p>
          <a:p>
            <a:pPr algn="ctr"/>
            <a:r>
              <a:rPr lang="en-AU" sz="2000" b="1" dirty="0">
                <a:solidFill>
                  <a:schemeClr val="tx1"/>
                </a:solidFill>
              </a:rPr>
              <a:t>Denise Keen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1DEC49EA-60A4-47AE-BC03-0C3B2B96E8DA}"/>
              </a:ext>
            </a:extLst>
          </p:cNvPr>
          <p:cNvSpPr/>
          <p:nvPr/>
        </p:nvSpPr>
        <p:spPr>
          <a:xfrm>
            <a:off x="8490859" y="4333317"/>
            <a:ext cx="3272003" cy="6676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Membership Co-Ordinator</a:t>
            </a:r>
            <a:endParaRPr lang="en-AU" b="1" dirty="0">
              <a:solidFill>
                <a:schemeClr val="tx1"/>
              </a:solidFill>
            </a:endParaRPr>
          </a:p>
          <a:p>
            <a:pPr algn="ctr"/>
            <a:r>
              <a:rPr lang="en-AU" b="1" dirty="0" smtClean="0">
                <a:solidFill>
                  <a:schemeClr val="tx1"/>
                </a:solidFill>
              </a:rPr>
              <a:t>David Stead</a:t>
            </a:r>
            <a:endParaRPr lang="en-AU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DA5A6E1A-6CB0-4741-A8B6-84FECF6F1E60}"/>
              </a:ext>
            </a:extLst>
          </p:cNvPr>
          <p:cNvSpPr/>
          <p:nvPr/>
        </p:nvSpPr>
        <p:spPr>
          <a:xfrm>
            <a:off x="3607555" y="2672184"/>
            <a:ext cx="1662308" cy="8563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solidFill>
                  <a:schemeClr val="tx1"/>
                </a:solidFill>
              </a:rPr>
              <a:t>Treasurer	</a:t>
            </a:r>
          </a:p>
          <a:p>
            <a:pPr algn="ctr"/>
            <a:r>
              <a:rPr lang="en-AU" b="1" dirty="0" smtClean="0">
                <a:solidFill>
                  <a:schemeClr val="tx1"/>
                </a:solidFill>
              </a:rPr>
              <a:t>Roger Dawson</a:t>
            </a:r>
            <a:endParaRPr lang="en-AU" b="1" dirty="0"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8FF3E60A-F65A-4A72-87A7-A443BD698916}"/>
              </a:ext>
            </a:extLst>
          </p:cNvPr>
          <p:cNvSpPr/>
          <p:nvPr/>
        </p:nvSpPr>
        <p:spPr>
          <a:xfrm>
            <a:off x="2686810" y="5570840"/>
            <a:ext cx="2905796" cy="6241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solidFill>
                  <a:schemeClr val="tx1"/>
                </a:solidFill>
              </a:rPr>
              <a:t>Newsletter Editor</a:t>
            </a: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Liz Howe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3DE31D89-CAD3-43DF-A4F2-564777F0DD20}"/>
              </a:ext>
            </a:extLst>
          </p:cNvPr>
          <p:cNvSpPr/>
          <p:nvPr/>
        </p:nvSpPr>
        <p:spPr>
          <a:xfrm>
            <a:off x="7128172" y="2681897"/>
            <a:ext cx="2090057" cy="8563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Secretary</a:t>
            </a:r>
            <a:r>
              <a:rPr lang="en-AU" b="1" dirty="0">
                <a:solidFill>
                  <a:schemeClr val="tx1"/>
                </a:solidFill>
              </a:rPr>
              <a:t>	</a:t>
            </a: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Lois </a:t>
            </a:r>
            <a:r>
              <a:rPr lang="en-AU" b="1" dirty="0" smtClean="0">
                <a:solidFill>
                  <a:schemeClr val="tx1"/>
                </a:solidFill>
              </a:rPr>
              <a:t>Clarke </a:t>
            </a:r>
            <a:endParaRPr lang="en-AU" b="1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69165B7E-B794-42C9-A653-7DDB6773D58F}"/>
              </a:ext>
            </a:extLst>
          </p:cNvPr>
          <p:cNvSpPr/>
          <p:nvPr/>
        </p:nvSpPr>
        <p:spPr>
          <a:xfrm>
            <a:off x="287382" y="4356316"/>
            <a:ext cx="3572101" cy="8807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 dirty="0">
              <a:solidFill>
                <a:schemeClr val="tx1"/>
              </a:solidFill>
            </a:endParaRP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Website | </a:t>
            </a:r>
            <a:r>
              <a:rPr lang="en-AU" b="1" dirty="0" smtClean="0">
                <a:solidFill>
                  <a:schemeClr val="tx1"/>
                </a:solidFill>
              </a:rPr>
              <a:t>Marketing | Facebook</a:t>
            </a:r>
            <a:br>
              <a:rPr lang="en-AU" b="1" dirty="0" smtClean="0">
                <a:solidFill>
                  <a:schemeClr val="tx1"/>
                </a:solidFill>
              </a:rPr>
            </a:br>
            <a:r>
              <a:rPr lang="en-AU" b="1" dirty="0" smtClean="0">
                <a:solidFill>
                  <a:schemeClr val="tx1"/>
                </a:solidFill>
              </a:rPr>
              <a:t>Co-Ordinator</a:t>
            </a:r>
            <a:endParaRPr lang="en-AU" b="1" dirty="0">
              <a:solidFill>
                <a:schemeClr val="tx1"/>
              </a:solidFill>
            </a:endParaRPr>
          </a:p>
          <a:p>
            <a:pPr algn="ctr"/>
            <a:r>
              <a:rPr lang="en-AU" b="1" dirty="0">
                <a:solidFill>
                  <a:schemeClr val="tx1"/>
                </a:solidFill>
              </a:rPr>
              <a:t>Liz Howe</a:t>
            </a:r>
          </a:p>
          <a:p>
            <a:pPr algn="ctr"/>
            <a:endParaRPr lang="en-AU" b="1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92AF8429-CD84-4226-9D04-294685F87ADB}"/>
              </a:ext>
            </a:extLst>
          </p:cNvPr>
          <p:cNvCxnSpPr>
            <a:stCxn id="6" idx="0"/>
          </p:cNvCxnSpPr>
          <p:nvPr/>
        </p:nvCxnSpPr>
        <p:spPr>
          <a:xfrm flipH="1" flipV="1">
            <a:off x="6222586" y="1074058"/>
            <a:ext cx="5706" cy="297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="" xmlns:a16="http://schemas.microsoft.com/office/drawing/2014/main" id="{81FF13C4-2A0C-4CFF-912F-99D5241A6596}"/>
              </a:ext>
            </a:extLst>
          </p:cNvPr>
          <p:cNvCxnSpPr>
            <a:stCxn id="6" idx="3"/>
            <a:endCxn id="8" idx="1"/>
          </p:cNvCxnSpPr>
          <p:nvPr/>
        </p:nvCxnSpPr>
        <p:spPr>
          <a:xfrm flipV="1">
            <a:off x="7273320" y="1799765"/>
            <a:ext cx="825655" cy="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EF2D7F04-A8E8-4CF1-A917-A738A2D1E3A6}"/>
              </a:ext>
            </a:extLst>
          </p:cNvPr>
          <p:cNvCxnSpPr>
            <a:stCxn id="6" idx="1"/>
            <a:endCxn id="13" idx="3"/>
          </p:cNvCxnSpPr>
          <p:nvPr/>
        </p:nvCxnSpPr>
        <p:spPr>
          <a:xfrm flipH="1">
            <a:off x="4384975" y="1799772"/>
            <a:ext cx="798288" cy="14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736A03A2-814D-449B-8F34-1D6B757F6BFB}"/>
              </a:ext>
            </a:extLst>
          </p:cNvPr>
          <p:cNvCxnSpPr>
            <a:cxnSpLocks/>
            <a:stCxn id="6" idx="2"/>
            <a:endCxn id="28" idx="0"/>
          </p:cNvCxnSpPr>
          <p:nvPr/>
        </p:nvCxnSpPr>
        <p:spPr>
          <a:xfrm>
            <a:off x="6228292" y="2227943"/>
            <a:ext cx="1944909" cy="453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D0A78DAE-264F-49CB-9C5F-E8B6D7C13691}"/>
              </a:ext>
            </a:extLst>
          </p:cNvPr>
          <p:cNvCxnSpPr>
            <a:stCxn id="6" idx="2"/>
            <a:endCxn id="26" idx="0"/>
          </p:cNvCxnSpPr>
          <p:nvPr/>
        </p:nvCxnSpPr>
        <p:spPr>
          <a:xfrm flipH="1">
            <a:off x="4438709" y="2227943"/>
            <a:ext cx="1789583" cy="444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="" xmlns:a16="http://schemas.microsoft.com/office/drawing/2014/main" id="{EA489C1D-D93C-4169-8DE4-E94C9DBD1390}"/>
              </a:ext>
            </a:extLst>
          </p:cNvPr>
          <p:cNvCxnSpPr/>
          <p:nvPr/>
        </p:nvCxnSpPr>
        <p:spPr>
          <a:xfrm>
            <a:off x="2078182" y="3846286"/>
            <a:ext cx="80996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EB1E291B-FAC7-4E3A-A418-964A7794CC5C}"/>
              </a:ext>
            </a:extLst>
          </p:cNvPr>
          <p:cNvCxnSpPr>
            <a:endCxn id="30" idx="0"/>
          </p:cNvCxnSpPr>
          <p:nvPr/>
        </p:nvCxnSpPr>
        <p:spPr>
          <a:xfrm>
            <a:off x="2061560" y="3838564"/>
            <a:ext cx="11873" cy="517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2158535E-CB7B-41B5-B85B-9C04E9BE45C3}"/>
              </a:ext>
            </a:extLst>
          </p:cNvPr>
          <p:cNvCxnSpPr/>
          <p:nvPr/>
        </p:nvCxnSpPr>
        <p:spPr>
          <a:xfrm>
            <a:off x="10177792" y="3846286"/>
            <a:ext cx="0" cy="510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="" xmlns:a16="http://schemas.microsoft.com/office/drawing/2014/main" id="{831BEF0D-6248-4D8D-96B1-4F49013C57E3}"/>
              </a:ext>
            </a:extLst>
          </p:cNvPr>
          <p:cNvCxnSpPr/>
          <p:nvPr/>
        </p:nvCxnSpPr>
        <p:spPr>
          <a:xfrm>
            <a:off x="4180114" y="3846286"/>
            <a:ext cx="0" cy="1727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="" xmlns:a16="http://schemas.microsoft.com/office/drawing/2014/main" id="{AA90560D-551A-4E35-AF9E-BE0FB3EC450C}"/>
              </a:ext>
            </a:extLst>
          </p:cNvPr>
          <p:cNvCxnSpPr>
            <a:stCxn id="6" idx="2"/>
            <a:endCxn id="12" idx="0"/>
          </p:cNvCxnSpPr>
          <p:nvPr/>
        </p:nvCxnSpPr>
        <p:spPr>
          <a:xfrm flipH="1">
            <a:off x="6210801" y="2227943"/>
            <a:ext cx="17491" cy="2105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831BEF0D-6248-4D8D-96B1-4F49013C57E3}"/>
              </a:ext>
            </a:extLst>
          </p:cNvPr>
          <p:cNvCxnSpPr/>
          <p:nvPr/>
        </p:nvCxnSpPr>
        <p:spPr>
          <a:xfrm>
            <a:off x="8180120" y="3851045"/>
            <a:ext cx="0" cy="1727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8FF3E60A-F65A-4A72-87A7-A443BD698916}"/>
              </a:ext>
            </a:extLst>
          </p:cNvPr>
          <p:cNvSpPr/>
          <p:nvPr/>
        </p:nvSpPr>
        <p:spPr>
          <a:xfrm>
            <a:off x="6734210" y="5580740"/>
            <a:ext cx="2905796" cy="6241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 smtClean="0">
                <a:solidFill>
                  <a:schemeClr val="tx1"/>
                </a:solidFill>
              </a:rPr>
              <a:t>Concierge</a:t>
            </a:r>
            <a:endParaRPr lang="en-AU" b="1" dirty="0">
              <a:solidFill>
                <a:schemeClr val="tx1"/>
              </a:solidFill>
            </a:endParaRPr>
          </a:p>
          <a:p>
            <a:pPr algn="ctr"/>
            <a:r>
              <a:rPr lang="en-AU" b="1" dirty="0" smtClean="0">
                <a:solidFill>
                  <a:schemeClr val="tx1"/>
                </a:solidFill>
              </a:rPr>
              <a:t>Isabel Glasson</a:t>
            </a:r>
            <a:endParaRPr lang="en-A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44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Keen</dc:creator>
  <cp:lastModifiedBy>Liz</cp:lastModifiedBy>
  <cp:revision>34</cp:revision>
  <cp:lastPrinted>2018-07-19T23:48:26Z</cp:lastPrinted>
  <dcterms:created xsi:type="dcterms:W3CDTF">2018-05-10T04:44:14Z</dcterms:created>
  <dcterms:modified xsi:type="dcterms:W3CDTF">2020-08-01T01:22:06Z</dcterms:modified>
</cp:coreProperties>
</file>